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26" r:id="rId30"/>
    <p:sldId id="329" r:id="rId31"/>
    <p:sldId id="333" r:id="rId32"/>
    <p:sldId id="330" r:id="rId33"/>
    <p:sldId id="334" r:id="rId34"/>
    <p:sldId id="347" r:id="rId35"/>
    <p:sldId id="348" r:id="rId36"/>
    <p:sldId id="349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58" r:id="rId46"/>
    <p:sldId id="359" r:id="rId47"/>
    <p:sldId id="360" r:id="rId48"/>
    <p:sldId id="361" r:id="rId49"/>
    <p:sldId id="362" r:id="rId50"/>
    <p:sldId id="366" r:id="rId51"/>
    <p:sldId id="364" r:id="rId52"/>
    <p:sldId id="365" r:id="rId53"/>
    <p:sldId id="314" r:id="rId5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24902" autoAdjust="0"/>
    <p:restoredTop sz="82236" autoAdjust="0"/>
  </p:normalViewPr>
  <p:slideViewPr>
    <p:cSldViewPr snapToGrid="0">
      <p:cViewPr varScale="1">
        <p:scale>
          <a:sx n="59" d="100"/>
          <a:sy n="59" d="100"/>
        </p:scale>
        <p:origin x="-732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pPr/>
              <a:t>22.12.2017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emf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eg"/><Relationship Id="rId4" Type="http://schemas.openxmlformats.org/officeDocument/2006/relationships/image" Target="../media/image32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e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e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e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e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e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e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e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e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e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e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e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e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emf"/><Relationship Id="rId4" Type="http://schemas.openxmlformats.org/officeDocument/2006/relationships/image" Target="../media/image4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3" Type="http://schemas.openxmlformats.org/officeDocument/2006/relationships/image" Target="../media/image4.emf"/><Relationship Id="rId7" Type="http://schemas.openxmlformats.org/officeDocument/2006/relationships/image" Target="../media/image7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emf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5.emf"/><Relationship Id="rId4" Type="http://schemas.openxmlformats.org/officeDocument/2006/relationships/image" Target="../media/image84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45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xmlns="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xmlns="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xmlns="" val="85568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 cstate="print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xmlns="" val="321758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xmlns="" val="854558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xmlns="" val="229501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57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xmlns="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4397" name="Grup 14396"/>
          <p:cNvGrpSpPr/>
          <p:nvPr/>
        </p:nvGrpSpPr>
        <p:grpSpPr>
          <a:xfrm>
            <a:off x="466725" y="5405756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7988944" y="4330622"/>
            <a:ext cx="36288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4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5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7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621</TotalTime>
  <Words>2286</Words>
  <Application>Microsoft Macintosh PowerPoint</Application>
  <PresentationFormat>Özel</PresentationFormat>
  <Paragraphs>519</Paragraphs>
  <Slides>53</Slides>
  <Notes>36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Slayt Başlıkları</vt:lpstr>
      </vt:variant>
      <vt:variant>
        <vt:i4>53</vt:i4>
      </vt:variant>
    </vt:vector>
  </HeadingPairs>
  <TitlesOfParts>
    <vt:vector size="54" baseType="lpstr">
      <vt:lpstr>Office Teması</vt:lpstr>
      <vt:lpstr>Slayt 1</vt:lpstr>
      <vt:lpstr>Slayt 2</vt:lpstr>
      <vt:lpstr>Slayt 3</vt:lpstr>
      <vt:lpstr>Slayt 4</vt:lpstr>
      <vt:lpstr>Slayt 5</vt:lpstr>
      <vt:lpstr>Slayt 6</vt:lpstr>
      <vt:lpstr>Slayt 7</vt:lpstr>
      <vt:lpstr>Slayt 8</vt:lpstr>
      <vt:lpstr>Slayt 9</vt:lpstr>
      <vt:lpstr>Slayt 10</vt:lpstr>
      <vt:lpstr>Slayt 11</vt:lpstr>
      <vt:lpstr>Slayt 12</vt:lpstr>
      <vt:lpstr>Slayt 13</vt:lpstr>
      <vt:lpstr>Slayt 14</vt:lpstr>
      <vt:lpstr>Slayt 15</vt:lpstr>
      <vt:lpstr>Slayt 16</vt:lpstr>
      <vt:lpstr>Slayt 17</vt:lpstr>
      <vt:lpstr>Slayt 18</vt:lpstr>
      <vt:lpstr>Slayt 19</vt:lpstr>
      <vt:lpstr>Slayt 20</vt:lpstr>
      <vt:lpstr>Slayt 21</vt:lpstr>
      <vt:lpstr>Slayt 22</vt:lpstr>
      <vt:lpstr>Slayt 23</vt:lpstr>
      <vt:lpstr>Slayt 24</vt:lpstr>
      <vt:lpstr>Slayt 25</vt:lpstr>
      <vt:lpstr>Slayt 26</vt:lpstr>
      <vt:lpstr>Slayt 27</vt:lpstr>
      <vt:lpstr>Slayt 28</vt:lpstr>
      <vt:lpstr>Slayt 29</vt:lpstr>
      <vt:lpstr>Slayt 30</vt:lpstr>
      <vt:lpstr>Slayt 31</vt:lpstr>
      <vt:lpstr>Slayt 32</vt:lpstr>
      <vt:lpstr>Slayt 33</vt:lpstr>
      <vt:lpstr>Slayt 34</vt:lpstr>
      <vt:lpstr>Slayt 35</vt:lpstr>
      <vt:lpstr>Slayt 36</vt:lpstr>
      <vt:lpstr>Slayt 37</vt:lpstr>
      <vt:lpstr>Slayt 38</vt:lpstr>
      <vt:lpstr>Slayt 39</vt:lpstr>
      <vt:lpstr>Slayt 40</vt:lpstr>
      <vt:lpstr>Slayt 41</vt:lpstr>
      <vt:lpstr>Slayt 42</vt:lpstr>
      <vt:lpstr>Slayt 43</vt:lpstr>
      <vt:lpstr>Slayt 44</vt:lpstr>
      <vt:lpstr>Slayt 45</vt:lpstr>
      <vt:lpstr>Slayt 46</vt:lpstr>
      <vt:lpstr>Slayt 47</vt:lpstr>
      <vt:lpstr>Slayt 48</vt:lpstr>
      <vt:lpstr>Slayt 49</vt:lpstr>
      <vt:lpstr>Slayt 50</vt:lpstr>
      <vt:lpstr>Slayt 51</vt:lpstr>
      <vt:lpstr>Slayt 52</vt:lpstr>
      <vt:lpstr>Slayt 53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Asus</cp:lastModifiedBy>
  <cp:revision>146</cp:revision>
  <dcterms:created xsi:type="dcterms:W3CDTF">2016-11-16T18:01:37Z</dcterms:created>
  <dcterms:modified xsi:type="dcterms:W3CDTF">2017-12-22T10:58:24Z</dcterms:modified>
</cp:coreProperties>
</file>